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14813"/>
            <a:ext cx="9845891" cy="1404624"/>
            <a:chOff x="0" y="0"/>
            <a:chExt cx="13127854" cy="187283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Olive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15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12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22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96094"/>
            <a:chOff x="0" y="0"/>
            <a:chExt cx="13121564" cy="1594791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29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187471"/>
            <a:chOff x="0" y="0"/>
            <a:chExt cx="13111558" cy="1583295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Chicken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8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5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575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League Spartan</vt:lpstr>
      <vt:lpstr>Arimo</vt:lpstr>
      <vt:lpstr>Arimo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cp:lastModifiedBy>Heather McClinchie</cp:lastModifiedBy>
  <cp:revision>1</cp:revision>
  <dcterms:created xsi:type="dcterms:W3CDTF">2006-08-16T00:00:00Z</dcterms:created>
  <dcterms:modified xsi:type="dcterms:W3CDTF">2023-12-14T14:23:25Z</dcterms:modified>
  <dc:identifier>DAFtH4vaNcA</dc:identifier>
</cp:coreProperties>
</file>